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6364b038114c98" /><Relationship Type="http://schemas.openxmlformats.org/officeDocument/2006/relationships/extended-properties" Target="/docProps/app.xml" Id="Rf2259f8fa6324a4e" /><Relationship Type="http://schemas.openxmlformats.org/officeDocument/2006/relationships/officeDocument" Target="/ppt/presentation.xml" Id="R4bd74ed9bb5a43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2603cf8364404a"/>
  </p:sldMasterIdLst>
  <p:notesMasterIdLst>
    <p:notesMasterId xmlns:r="http://schemas.openxmlformats.org/officeDocument/2006/relationships" r:id="Rad740f6f302f45d5"/>
  </p:notesMasterIdLst>
  <p:sldIdLst>
    <p:sldId xmlns:r="http://schemas.openxmlformats.org/officeDocument/2006/relationships" id="256" r:id="Rdc65e7add21d44e9"/>
    <p:sldId xmlns:r="http://schemas.openxmlformats.org/officeDocument/2006/relationships" id="257" r:id="Rfc2859e2793c4ea8"/>
    <p:sldId xmlns:r="http://schemas.openxmlformats.org/officeDocument/2006/relationships" id="258" r:id="R9bba6a8342634ae5"/>
    <p:sldId xmlns:r="http://schemas.openxmlformats.org/officeDocument/2006/relationships" id="259" r:id="R1b21a60bc54e4507"/>
    <p:sldId xmlns:r="http://schemas.openxmlformats.org/officeDocument/2006/relationships" id="260" r:id="R03dcbaeb45e54061"/>
    <p:sldId xmlns:r="http://schemas.openxmlformats.org/officeDocument/2006/relationships" id="261" r:id="R79cde4eb558646d8"/>
    <p:sldId xmlns:r="http://schemas.openxmlformats.org/officeDocument/2006/relationships" id="262" r:id="Raa26e6c2e9fb40c9"/>
    <p:sldId xmlns:r="http://schemas.openxmlformats.org/officeDocument/2006/relationships" id="263" r:id="R221d94ec0d9b4542"/>
    <p:sldId xmlns:r="http://schemas.openxmlformats.org/officeDocument/2006/relationships" id="264" r:id="Rf5acb1e3c9584e08"/>
    <p:sldId xmlns:r="http://schemas.openxmlformats.org/officeDocument/2006/relationships" id="265" r:id="R8a70a206d2244a59"/>
    <p:sldId xmlns:r="http://schemas.openxmlformats.org/officeDocument/2006/relationships" id="266" r:id="R888ffb97d2ec448f"/>
    <p:sldId xmlns:r="http://schemas.openxmlformats.org/officeDocument/2006/relationships" id="267" r:id="Rb69af72358d44719"/>
    <p:sldId xmlns:r="http://schemas.openxmlformats.org/officeDocument/2006/relationships" id="268" r:id="Rbc492d59682f4ee5"/>
    <p:sldId xmlns:r="http://schemas.openxmlformats.org/officeDocument/2006/relationships" id="269" r:id="Ra860d229648e4f8b"/>
    <p:sldId xmlns:r="http://schemas.openxmlformats.org/officeDocument/2006/relationships" id="270" r:id="Rd87517f0ba234c3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c868427189440cf" /><Relationship Type="http://schemas.openxmlformats.org/officeDocument/2006/relationships/slideMaster" Target="/ppt/slideMasters/slideMaster1.xml" Id="Ra82603cf8364404a" /><Relationship Type="http://schemas.openxmlformats.org/officeDocument/2006/relationships/notesMaster" Target="/ppt/notesMasters/notesMaster1.xml" Id="Rad740f6f302f45d5" /><Relationship Type="http://schemas.openxmlformats.org/officeDocument/2006/relationships/presProps" Target="/ppt/presProps.xml" Id="R6f5eb5ee0bf840ac" /><Relationship Type="http://schemas.openxmlformats.org/officeDocument/2006/relationships/tableStyles" Target="/ppt/tableStyles.xml" Id="R91af96a16c6347d2" /><Relationship Type="http://schemas.openxmlformats.org/officeDocument/2006/relationships/slide" Target="/ppt/slides/slide1.xml" Id="Rdc65e7add21d44e9" /><Relationship Type="http://schemas.openxmlformats.org/officeDocument/2006/relationships/slide" Target="/ppt/slides/slide2.xml" Id="Rfc2859e2793c4ea8" /><Relationship Type="http://schemas.openxmlformats.org/officeDocument/2006/relationships/slide" Target="/ppt/slides/slide3.xml" Id="R9bba6a8342634ae5" /><Relationship Type="http://schemas.openxmlformats.org/officeDocument/2006/relationships/slide" Target="/ppt/slides/slide4.xml" Id="R1b21a60bc54e4507" /><Relationship Type="http://schemas.openxmlformats.org/officeDocument/2006/relationships/slide" Target="/ppt/slides/slide5.xml" Id="R03dcbaeb45e54061" /><Relationship Type="http://schemas.openxmlformats.org/officeDocument/2006/relationships/slide" Target="/ppt/slides/slide6.xml" Id="R79cde4eb558646d8" /><Relationship Type="http://schemas.openxmlformats.org/officeDocument/2006/relationships/slide" Target="/ppt/slides/slide7.xml" Id="Raa26e6c2e9fb40c9" /><Relationship Type="http://schemas.openxmlformats.org/officeDocument/2006/relationships/slide" Target="/ppt/slides/slide8.xml" Id="R221d94ec0d9b4542" /><Relationship Type="http://schemas.openxmlformats.org/officeDocument/2006/relationships/slide" Target="/ppt/slides/slide9.xml" Id="Rf5acb1e3c9584e08" /><Relationship Type="http://schemas.openxmlformats.org/officeDocument/2006/relationships/slide" Target="/ppt/slides/slide10.xml" Id="R8a70a206d2244a59" /><Relationship Type="http://schemas.openxmlformats.org/officeDocument/2006/relationships/slide" Target="/ppt/slides/slide11.xml" Id="R888ffb97d2ec448f" /><Relationship Type="http://schemas.openxmlformats.org/officeDocument/2006/relationships/slide" Target="/ppt/slides/slide12.xml" Id="Rb69af72358d44719" /><Relationship Type="http://schemas.openxmlformats.org/officeDocument/2006/relationships/slide" Target="/ppt/slides/slide13.xml" Id="Rbc492d59682f4ee5" /><Relationship Type="http://schemas.openxmlformats.org/officeDocument/2006/relationships/slide" Target="/ppt/slides/slide14.xml" Id="Ra860d229648e4f8b" /><Relationship Type="http://schemas.openxmlformats.org/officeDocument/2006/relationships/slide" Target="/ppt/slides/slide15.xml" Id="Rd87517f0ba234c3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6f3770aa774b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f2f4c34881044e3" /><Relationship Type="http://schemas.openxmlformats.org/officeDocument/2006/relationships/notesMaster" Target="/ppt/notesMasters/notesMaster1.xml" Id="R0febfba3719f44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d64610b7364d0d" /><Relationship Type="http://schemas.openxmlformats.org/officeDocument/2006/relationships/notesMaster" Target="/ppt/notesMasters/notesMaster1.xml" Id="Rb4895e62d558404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1799d7bc6c459e" /><Relationship Type="http://schemas.openxmlformats.org/officeDocument/2006/relationships/notesMaster" Target="/ppt/notesMasters/notesMaster1.xml" Id="R2908ebb535a64b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273a6926ce4532" /><Relationship Type="http://schemas.openxmlformats.org/officeDocument/2006/relationships/notesMaster" Target="/ppt/notesMasters/notesMaster1.xml" Id="R81140a29a6d240c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3a469b840d4103" /><Relationship Type="http://schemas.openxmlformats.org/officeDocument/2006/relationships/notesMaster" Target="/ppt/notesMasters/notesMaster1.xml" Id="Refca89ce3b8540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e716a9d5a87467f" /><Relationship Type="http://schemas.openxmlformats.org/officeDocument/2006/relationships/notesMaster" Target="/ppt/notesMasters/notesMaster1.xml" Id="R31a699828dd54d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b981c2e94934400" /><Relationship Type="http://schemas.openxmlformats.org/officeDocument/2006/relationships/notesMaster" Target="/ppt/notesMasters/notesMaster1.xml" Id="R9921731c1870425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f9c4d393e8e4df2" /><Relationship Type="http://schemas.openxmlformats.org/officeDocument/2006/relationships/notesMaster" Target="/ppt/notesMasters/notesMaster1.xml" Id="Rb7ceeb1d55404e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d06203ffef4649" /><Relationship Type="http://schemas.openxmlformats.org/officeDocument/2006/relationships/notesMaster" Target="/ppt/notesMasters/notesMaster1.xml" Id="Rb8781e927ca74c6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cb271129ec4414" /><Relationship Type="http://schemas.openxmlformats.org/officeDocument/2006/relationships/notesMaster" Target="/ppt/notesMasters/notesMaster1.xml" Id="R210f515d3f5649d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75c510c31d49a3" /><Relationship Type="http://schemas.openxmlformats.org/officeDocument/2006/relationships/notesMaster" Target="/ppt/notesMasters/notesMaster1.xml" Id="R6d158161b0814a9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1d377caf8e8444d" /><Relationship Type="http://schemas.openxmlformats.org/officeDocument/2006/relationships/notesMaster" Target="/ppt/notesMasters/notesMaster1.xml" Id="R87f8c8bdd5a24fd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002ecaf5c214744" /><Relationship Type="http://schemas.openxmlformats.org/officeDocument/2006/relationships/notesMaster" Target="/ppt/notesMasters/notesMaster1.xml" Id="R16e19c87a7db46a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571aba736dc40ae" /><Relationship Type="http://schemas.openxmlformats.org/officeDocument/2006/relationships/notesMaster" Target="/ppt/notesMasters/notesMaster1.xml" Id="Rbdbf17e51bdc4bc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5a11eb2e7c24d13" /><Relationship Type="http://schemas.openxmlformats.org/officeDocument/2006/relationships/notesMaster" Target="/ppt/notesMasters/notesMaster1.xml" Id="R56c9f9c4e6c24dc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c734b3d5684de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3da395a2a644c6" /><Relationship Type="http://schemas.openxmlformats.org/officeDocument/2006/relationships/slideLayout" Target="/ppt/slideLayouts/slideLayout1.xml" Id="R3403db41405148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03db41405148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069089c79743e7" /><Relationship Type="http://schemas.openxmlformats.org/officeDocument/2006/relationships/notesSlide" Target="/ppt/notesSlides/notesSlide1.xml" Id="R094bcfdc2cdc42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fa533b0a034f2a" /><Relationship Type="http://schemas.openxmlformats.org/officeDocument/2006/relationships/image" Target="/ppt/media/image.jpeg" Id="R4f7c7c17ec484ee3" /><Relationship Type="http://schemas.openxmlformats.org/officeDocument/2006/relationships/notesSlide" Target="/ppt/notesSlides/notesSlide2.xml" Id="R45e2e084ad544a1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619df409af40db" /><Relationship Type="http://schemas.openxmlformats.org/officeDocument/2006/relationships/notesSlide" Target="/ppt/notesSlides/notesSlide3.xml" Id="R735a9061136d4d9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2651e552124846" /><Relationship Type="http://schemas.openxmlformats.org/officeDocument/2006/relationships/notesSlide" Target="/ppt/notesSlides/notesSlide4.xml" Id="R26cd3f5edaab466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de3348eae1465c" /><Relationship Type="http://schemas.openxmlformats.org/officeDocument/2006/relationships/image" Target="/ppt/media/image.png" Id="R12399e5fe1c04463" /><Relationship Type="http://schemas.openxmlformats.org/officeDocument/2006/relationships/notesSlide" Target="/ppt/notesSlides/notesSlide5.xml" Id="R7feaa8fc51ab4d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07e8b48a69484e" /><Relationship Type="http://schemas.openxmlformats.org/officeDocument/2006/relationships/notesSlide" Target="/ppt/notesSlides/notesSlide6.xml" Id="R0deb5ef90fe14fa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5ac1b6e5454b11" /><Relationship Type="http://schemas.openxmlformats.org/officeDocument/2006/relationships/notesSlide" Target="/ppt/notesSlides/notesSlide7.xml" Id="Rbaf1733077f144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097b3b7d604b83" /><Relationship Type="http://schemas.openxmlformats.org/officeDocument/2006/relationships/image" Target="/ppt/media/image2.jpeg" Id="Rc31e26750b054586" /><Relationship Type="http://schemas.openxmlformats.org/officeDocument/2006/relationships/notesSlide" Target="/ppt/notesSlides/notesSlide8.xml" Id="R538455d8d06d462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9105d6b03f4d5a" /><Relationship Type="http://schemas.openxmlformats.org/officeDocument/2006/relationships/image" Target="/ppt/media/image2.png" Id="R51e3e1bdfc5445c6" /><Relationship Type="http://schemas.openxmlformats.org/officeDocument/2006/relationships/image" Target="/ppt/media/image3.png" Id="R8fce86bc730f41d9" /><Relationship Type="http://schemas.openxmlformats.org/officeDocument/2006/relationships/image" Target="/ppt/media/image4.png" Id="R96bc59cb66b04dae" /><Relationship Type="http://schemas.openxmlformats.org/officeDocument/2006/relationships/notesSlide" Target="/ppt/notesSlides/notesSlide9.xml" Id="Rbe186f31745643a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838b46be7f4134" /><Relationship Type="http://schemas.openxmlformats.org/officeDocument/2006/relationships/image" Target="/ppt/media/image3.jpeg" Id="R54db07b5819744cf" /><Relationship Type="http://schemas.openxmlformats.org/officeDocument/2006/relationships/image" Target="/ppt/media/image5.png" Id="Rdad1ab399f5840ef" /><Relationship Type="http://schemas.openxmlformats.org/officeDocument/2006/relationships/image" Target="/ppt/media/image6.png" Id="Rc7cab70b18af4be0" /><Relationship Type="http://schemas.openxmlformats.org/officeDocument/2006/relationships/notesSlide" Target="/ppt/notesSlides/notesSlide10.xml" Id="Ra283dda8610e4b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928bfbd801475c" /><Relationship Type="http://schemas.openxmlformats.org/officeDocument/2006/relationships/image" Target="/ppt/media/image7.png" Id="R8a2ea14cb81f4074" /><Relationship Type="http://schemas.openxmlformats.org/officeDocument/2006/relationships/image" Target="/ppt/media/image8.png" Id="Re8dfa8bd7a804dc4" /><Relationship Type="http://schemas.openxmlformats.org/officeDocument/2006/relationships/image" Target="/ppt/media/image4.jpeg" Id="R5477f310ed5a4269" /><Relationship Type="http://schemas.openxmlformats.org/officeDocument/2006/relationships/notesSlide" Target="/ppt/notesSlides/notesSlide11.xml" Id="R68fed6d0c04f405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3865b7f050476d" /><Relationship Type="http://schemas.openxmlformats.org/officeDocument/2006/relationships/image" Target="/ppt/media/image9.png" Id="R946cc7531f9b4b56" /><Relationship Type="http://schemas.openxmlformats.org/officeDocument/2006/relationships/image" Target="/ppt/media/image10.png" Id="R53ce73467f5d4c9b" /><Relationship Type="http://schemas.openxmlformats.org/officeDocument/2006/relationships/image" Target="/ppt/media/image11.png" Id="R5f5dde73c69f49a2" /><Relationship Type="http://schemas.openxmlformats.org/officeDocument/2006/relationships/image" Target="/ppt/media/image12.png" Id="R5bbc7169a9a94790" /><Relationship Type="http://schemas.openxmlformats.org/officeDocument/2006/relationships/image" Target="/ppt/media/image13.png" Id="R07226c937ae84440" /><Relationship Type="http://schemas.openxmlformats.org/officeDocument/2006/relationships/image" Target="/ppt/media/image14.png" Id="R876dcdb9f71e4d12" /><Relationship Type="http://schemas.openxmlformats.org/officeDocument/2006/relationships/image" Target="/ppt/media/image5.jpeg" Id="R8364a71d6d3846a4" /><Relationship Type="http://schemas.openxmlformats.org/officeDocument/2006/relationships/image" Target="/ppt/media/image15.png" Id="R6bc268d5b6fe4901" /><Relationship Type="http://schemas.openxmlformats.org/officeDocument/2006/relationships/image" Target="/ppt/media/image16.png" Id="Rda9e70a3498d470e" /><Relationship Type="http://schemas.openxmlformats.org/officeDocument/2006/relationships/image" Target="/ppt/media/image6.jpeg" Id="Rcedcab07d4d946d3" /><Relationship Type="http://schemas.openxmlformats.org/officeDocument/2006/relationships/notesSlide" Target="/ppt/notesSlides/notesSlide12.xml" Id="R989855c232e346a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396e1fbbc945d9" /><Relationship Type="http://schemas.openxmlformats.org/officeDocument/2006/relationships/image" Target="/ppt/media/image17.png" Id="Ra26c47e457054d4a" /><Relationship Type="http://schemas.openxmlformats.org/officeDocument/2006/relationships/image" Target="/ppt/media/image18.png" Id="Rf7dd9256ac2549c7" /><Relationship Type="http://schemas.openxmlformats.org/officeDocument/2006/relationships/image" Target="/ppt/media/image19.png" Id="R7d1e4ade6acd49ba" /><Relationship Type="http://schemas.openxmlformats.org/officeDocument/2006/relationships/image" Target="/ppt/media/image20.png" Id="R4808692daa654071" /><Relationship Type="http://schemas.openxmlformats.org/officeDocument/2006/relationships/image" Target="/ppt/media/image21.png" Id="R05ec0197a7df4f41" /><Relationship Type="http://schemas.openxmlformats.org/officeDocument/2006/relationships/image" Target="/ppt/media/image22.png" Id="Rf954c4261db1410c" /><Relationship Type="http://schemas.openxmlformats.org/officeDocument/2006/relationships/image" Target="/ppt/media/image23.png" Id="Rdd6d46a37ed94846" /><Relationship Type="http://schemas.openxmlformats.org/officeDocument/2006/relationships/image" Target="/ppt/media/image24.png" Id="Rc79a11c661ea4422" /><Relationship Type="http://schemas.openxmlformats.org/officeDocument/2006/relationships/notesSlide" Target="/ppt/notesSlides/notesSlide13.xml" Id="R125b65d88ab348c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a6cce1c2a241bf" /><Relationship Type="http://schemas.openxmlformats.org/officeDocument/2006/relationships/image" Target="/ppt/media/image25.png" Id="R1119af536b2a420a" /><Relationship Type="http://schemas.openxmlformats.org/officeDocument/2006/relationships/image" Target="/ppt/media/image26.png" Id="R88f2b2807a6f4ca6" /><Relationship Type="http://schemas.openxmlformats.org/officeDocument/2006/relationships/image" Target="/ppt/media/image7.jpeg" Id="Rfd55fe530b1f40c2" /><Relationship Type="http://schemas.openxmlformats.org/officeDocument/2006/relationships/image" Target="/ppt/media/image27.png" Id="Rb14d59b728c046b5" /><Relationship Type="http://schemas.openxmlformats.org/officeDocument/2006/relationships/image" Target="/ppt/media/image28.png" Id="R3f6588056cf54bfd" /><Relationship Type="http://schemas.openxmlformats.org/officeDocument/2006/relationships/image" Target="/ppt/media/image29.png" Id="R3cc0d479b1bc4be7" /><Relationship Type="http://schemas.openxmlformats.org/officeDocument/2006/relationships/image" Target="/ppt/media/image8.jpeg" Id="Rd49602ed4c8c4278" /><Relationship Type="http://schemas.openxmlformats.org/officeDocument/2006/relationships/image" Target="/ppt/media/image30.png" Id="R4f42828f6e994003" /><Relationship Type="http://schemas.openxmlformats.org/officeDocument/2006/relationships/notesSlide" Target="/ppt/notesSlides/notesSlide14.xml" Id="Rdf603c5b4e0f4b7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2aaf93598e44ed" /><Relationship Type="http://schemas.openxmlformats.org/officeDocument/2006/relationships/notesSlide" Target="/ppt/notesSlides/notesSlide15.xml" Id="R281312a977ef42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92A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B0B5F46-050F-427F-AC44-AA50FB5F6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249667-1CED-428B-A426-B330C365B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983E64-198A-41E0-B4C4-EFB6E374A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B6B328-C40D-4145-AD95-1287E47A8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8100A7-163F-4E7A-990E-42D5B071E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2EDB65-CB68-48CC-9A68-3A9C007E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7872" y="1809750"/>
            <a:ext cx="1963103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0" b="1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7500" b="1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ملف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8BB899-BB43-40EC-8996-26D0B442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6595" y="1809750"/>
            <a:ext cx="2483167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0" b="1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7500" b="1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أعمال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14FFF5-15C7-4110-B007-6503926B0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7247" y="3505200"/>
            <a:ext cx="873728" cy="581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7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A64797-6DED-4C5A-8CFF-31FF563EB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8905" y="3505200"/>
            <a:ext cx="440626" cy="581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7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بن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3E32E3-F217-498D-B82E-23E801A1E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6585" y="3505200"/>
            <a:ext cx="1024604" cy="581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7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عبدالله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390799-AC2A-4A79-82D0-2B41FE16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4351" y="3505200"/>
            <a:ext cx="1104519" cy="581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7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44200C-CDB3-41CA-B9FF-468D88832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4240" y="4333875"/>
            <a:ext cx="54673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كاتب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45E544-D66A-4565-A90F-CD346904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7492" y="4333875"/>
            <a:ext cx="660082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ومحرر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7E675D-C63C-4A2A-ACB1-DE12ABB71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1690" y="4333875"/>
            <a:ext cx="719138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صحفي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DA0585-CFFD-419A-9910-DAAB47686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333875"/>
            <a:ext cx="10477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|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D0ADFC-DCBC-4911-981F-2594F9EF0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2087" y="4333875"/>
            <a:ext cx="551498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صانع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62EFE1-5C82-480D-AA8A-47CD45BF3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5047" y="4333875"/>
            <a:ext cx="720376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محتوى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2B6EC6-5B18-49F5-BE96-DAE40231E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2300" y="4333875"/>
            <a:ext cx="656082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إبداعي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ECD593-8731-40BE-9583-617B4A6FD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4857750"/>
            <a:ext cx="79057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تخطيط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525768-D715-45FC-BA52-3927FD733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8960" y="4857750"/>
            <a:ext cx="10477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|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2B1F7A-83AA-4BBF-9F85-71AC85FE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4054" y="4857750"/>
            <a:ext cx="1168241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واستراتيجية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CDF0F2-13D9-422C-AAF1-17D58201E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2614" y="4857750"/>
            <a:ext cx="10477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|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FC8384-D485-4AFE-815C-3990E7502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1586" y="4857750"/>
            <a:ext cx="614363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معلق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7B27E2-909A-4ACB-ACB3-EEBAA537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32" y="4857750"/>
            <a:ext cx="639890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صوتي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7ED503-C4F8-4E24-9B92-BE2EF5538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7965" y="5676900"/>
            <a:ext cx="463010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لمحة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BF8A48-C9C4-4697-A11A-7D7DF7620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5926" y="5676900"/>
            <a:ext cx="332422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عن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CD60CC-EC8F-47CB-9F6F-D4E5EE0C1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1082" y="5676900"/>
            <a:ext cx="675227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الأعمال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9853299-6F81-4835-834A-308893F39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8055" y="5676900"/>
            <a:ext cx="613410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فقط...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3C1B5B7-A120-4FBB-B71A-23E188E4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7622" y="5676900"/>
            <a:ext cx="440817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تبقى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B3721F3-D048-42D3-8CFB-5FD9FBEB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95" y="5676900"/>
            <a:ext cx="463010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لمحة</a:t>
            </a:r>
          </a:p>
        </p:txBody>
      </p:sp>
    </p:spTree>
    <p:extLst>
      <p:ext uri="{BB962C8B-B14F-4D97-AF65-F5344CB8AC3E}">
        <p14:creationId xmlns:p14="http://schemas.microsoft.com/office/powerpoint/2010/main" val="17634726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8ED0FA2-9037-4C6A-9945-B28CEB9C3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7947B6-D26E-494F-88DB-2C5F26D6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EF127A-2ADC-4E0B-95E3-524FF2725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767F68-14B0-456A-AD69-943E612ED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1E8877-009E-4934-AF82-BDB27294B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3365" y="1066800"/>
            <a:ext cx="687610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0941DA-5D2F-4C02-AAF7-84223E697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2428" y="1066800"/>
            <a:ext cx="617506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أنا؟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842075-F3B5-4FD8-8FD2-38F2C166C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4165" y="1800225"/>
            <a:ext cx="386810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نبذة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D74B9D-80E7-48E6-8F96-AD62B610D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68406" y="1800225"/>
            <a:ext cx="376142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عني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1511EF-0B77-49B5-A8FA-FB14B8474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7c7c17ec484ee3"/>
          <a:stretch xmlns:a="http://schemas.openxmlformats.org/drawingml/2006/main"/>
        </p:blipFill>
        <p:spPr>
          <a:xfrm xmlns:a="http://schemas.openxmlformats.org/drawingml/2006/main">
            <a:off x="609600" y="2616346"/>
            <a:ext cx="3857625" cy="3092158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0F1827-7303-4E4A-923B-7FBAF5231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0181" y="2419350"/>
            <a:ext cx="251269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أنا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B22C48-1426-4DEC-BC16-B8CB8C4F5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74109" y="2419350"/>
            <a:ext cx="585883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كاتب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909DB3-3316-47F6-9B64-4BC62899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585" y="2419350"/>
            <a:ext cx="773335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محتوى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70482E-19BB-4ADF-9BCD-B6448D3EC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6402" y="2419350"/>
            <a:ext cx="703993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إبداعي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A9779E-A413-46B8-B46B-F33E7F7E5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6004" y="2419350"/>
            <a:ext cx="910209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ومحتوى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A482F2-056C-4803-B7BD-15D1E8355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4116" y="2419350"/>
            <a:ext cx="641699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موجه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F5791F-B26D-4111-A010-DB9B5D247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4195" y="2419350"/>
            <a:ext cx="139732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-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36ABC9-54AF-4C74-8B82-FB0A5D54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2637" y="2419350"/>
            <a:ext cx="1041368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مؤسسي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D92943-4E87-44E8-B924-3F1074B5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9779" y="2419350"/>
            <a:ext cx="782669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ومهتم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FD798B-65DB-4AB5-B06B-2F98962E4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8460" y="2856548"/>
            <a:ext cx="1062990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بالتخطيط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B572BE-0071-4444-9061-1756858E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8305" y="2856548"/>
            <a:ext cx="1249966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الاستراتيجي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2D51A7-3061-4A02-93A8-C6860BC25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4235" y="3667125"/>
            <a:ext cx="57721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أحمل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64FC53-69E8-4B32-99CB-A3EFFDCCE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04646" y="3667125"/>
            <a:ext cx="532924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درجة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4AEC79-AB6D-429D-9437-B81B0CB90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5157" y="3667125"/>
            <a:ext cx="126282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البكالوريوس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0775F4-9D7D-471D-AA90-3967D0E9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970" y="3667125"/>
            <a:ext cx="366522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في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8DAB70-A8F0-476F-B8F2-6FD72252D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2363" y="3667125"/>
            <a:ext cx="672941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الآداب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497DBA-D915-424E-8524-D11D1F3CA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7991" y="3667125"/>
            <a:ext cx="707708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وأعمل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F6F024-CCFF-4BFF-9F5B-F536F9642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4804" y="3667125"/>
            <a:ext cx="366522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في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6DE7E9F-B20C-4ACB-BFCA-A5721E35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7114" y="3667125"/>
            <a:ext cx="58102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مجال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31D1F1A-42D0-4BE6-97CC-EB1D6E4D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209" y="3667125"/>
            <a:ext cx="773240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التدريب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8C3EB1E-C0A0-4625-B986-F8E1B1158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022" y="3667125"/>
            <a:ext cx="366522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في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7C77FD9-DCAB-4B16-BF0A-46526C1A5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099" y="4071938"/>
            <a:ext cx="524351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حقل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DC9B91C-BA57-4705-A106-74AFF08E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424" y="4071938"/>
            <a:ext cx="842010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المحتوى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E46248B-D691-4C3B-8635-576108A35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5689" y="4071938"/>
            <a:ext cx="556070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ولدي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E5BD0D6-80AA-4873-8438-6D1C84ED5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8945" y="4071938"/>
            <a:ext cx="630079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تجارب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89AC96C-7ADC-4EA4-B5D9-4DDAAC6B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5758" y="4071938"/>
            <a:ext cx="366522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في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B5A590E-C876-461D-B8E4-7E906C42D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9477" y="4071938"/>
            <a:ext cx="739616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التعليق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80DFB4D-F4C0-4BC8-9705-DAEFE13F4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7955" y="4071938"/>
            <a:ext cx="764858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الصوتي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C934469-4C7A-4B40-8420-5E97B424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54715" y="5305425"/>
            <a:ext cx="54673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كاتب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D079CE2-F621-4FA9-AD3C-DB9F166F7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7967" y="5305425"/>
            <a:ext cx="660082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ومحرر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5AF0FAF-7684-4EC6-B8A7-EC95A22D1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2165" y="5305425"/>
            <a:ext cx="719138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صحفي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F015AE3-1D55-4402-ACA6-F04155303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7831" y="5305425"/>
            <a:ext cx="397669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منذ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582E4A9-BAF4-4F3D-B086-E15DB8C6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2722" y="5305425"/>
            <a:ext cx="50844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2014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6CFA4E9-49BD-47AF-8D06-90EBABF0E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9535" y="5305425"/>
            <a:ext cx="366522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في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3D3FD48-082F-4EED-BC8D-6EA6EEDEE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7551" y="5305425"/>
            <a:ext cx="645319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صحف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6098B2D-6FFD-464C-874B-D483F8E7B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8896" y="5305425"/>
            <a:ext cx="681990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خليجية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9D47BC3-AF11-401C-B56E-0F9CC959C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5436" y="5305425"/>
            <a:ext cx="102679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وسعودية</a:t>
            </a:r>
          </a:p>
        </p:txBody>
      </p:sp>
    </p:spTree>
    <p:extLst>
      <p:ext uri="{BB962C8B-B14F-4D97-AF65-F5344CB8AC3E}">
        <p14:creationId xmlns:p14="http://schemas.microsoft.com/office/powerpoint/2010/main" val="887993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807119A-C9C7-427A-AC93-1BAF10AF5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0B2ABC-A25F-4776-92E4-DA01EEA7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23F88C-5FC1-4A3B-8B38-167F44ED6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22F1BE-8340-440F-8FDB-9E66327B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DE7137-D90A-478A-AC70-4C51D0A1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5976" y="1066800"/>
            <a:ext cx="1134999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جدول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E6D27-9998-4240-8E08-1C6407503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8779" y="1066800"/>
            <a:ext cx="1933766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المحتويات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D0B42A-7143-4E40-BDDF-3AEBF56F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5F0C7A-E04A-4A4A-8A1B-E2A1B94CC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19350"/>
            <a:ext cx="762000" cy="388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74A170-AE8C-4EDB-BF72-8F37AE2E5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2453" y="2324100"/>
            <a:ext cx="861822" cy="440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1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منجزات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AD7956-B4DB-46D3-8E6C-C0BA16787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76575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613D58-5A10-4E37-8246-6C62B0E4D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05175"/>
            <a:ext cx="762000" cy="388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BD3AB6-C0AC-4380-92C7-37AE52F43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0338" y="3209925"/>
            <a:ext cx="1023938" cy="440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1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المهارات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AB6D7D-959F-428C-9B35-BB5C5545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0113" y="3209925"/>
            <a:ext cx="1038320" cy="440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1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والقدرات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85CD50-E905-43E9-84F5-5C0A9358C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96240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07261E-7715-48BD-9FAA-0FB6F34D2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191000"/>
            <a:ext cx="762000" cy="388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707113-695A-45EC-8544-0A3F97594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3429" y="4095750"/>
            <a:ext cx="670846" cy="440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1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الخبرة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BC0C3E-1DA9-42BA-8090-5EBF6D334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1226" y="4095750"/>
            <a:ext cx="870299" cy="440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1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المهنية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F79D60-7B4A-4635-9E2D-C7B63A7B5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848225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5A9355-54A9-4338-9B2F-4A50FE33F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76825"/>
            <a:ext cx="762000" cy="388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C569EE-B858-411B-93FD-C3B0425D5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4940" y="4981575"/>
            <a:ext cx="779335" cy="440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1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التعليم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244D65-341C-45EF-9967-3421174B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7340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9F4593-6EA7-4F5D-A26E-E910B9C91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19350"/>
            <a:ext cx="762000" cy="388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7E3D5E-8C90-45DA-A8FA-D282194A2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3002" y="2324100"/>
            <a:ext cx="675323" cy="440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1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الرؤية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C56F98-688D-4E37-BAC1-556666E9E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9262" y="2324100"/>
            <a:ext cx="981837" cy="440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1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والرسالة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A0AC22-DF20-4AA9-BA79-E872CDC6E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B8769A-BBF5-402A-A576-57D8497A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05175"/>
            <a:ext cx="762000" cy="388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06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C805E0-1D90-47F6-BA8B-03EAFCF4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2783" y="3209925"/>
            <a:ext cx="905542" cy="440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1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مشاريع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F7A6E4-7AFD-45AB-876F-B5C8A4D06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6309" y="3209925"/>
            <a:ext cx="754571" cy="440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1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مختارة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86F85F0-2050-405F-8A41-18536974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6240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9CC17FB-3D52-4382-BB8E-9CCC04DD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762000" cy="388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8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07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C4A6B73-1F54-452A-B6AA-19A5BB069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5369" y="4095750"/>
            <a:ext cx="792956" cy="440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1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تواصل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271AF55-C4F9-492F-856D-44A275D5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3297" y="4095750"/>
            <a:ext cx="580168" cy="4400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1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معي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469555E-BEB1-47DF-8708-D16D7F65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0794954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292A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E5127AE-32E6-491A-93FB-36B7EB8B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8205D-E936-4557-B522-065C5EADD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72BCE6-911F-4FD3-AD25-8F19981BF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B55B77-7694-4A24-9E27-03DA3F6C6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4E1BA9-4E58-4447-B295-C6C8D54D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1906" y="1066800"/>
            <a:ext cx="929069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منجز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C8A4E5-A840-440B-A9AD-796112C70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6713" y="1800225"/>
            <a:ext cx="574262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C6BBAA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C6BBAA"/>
                </a:solidFill>
                <a:latin typeface="Almarai"/>
                <a:ea typeface="Almarai"/>
                <a:cs typeface="Almarai"/>
              </a:rPr>
              <a:t>صناعة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3F07D4-6E65-474C-8D03-105C7D52F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626" y="1800225"/>
            <a:ext cx="716471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C6BBAA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C6BBAA"/>
                </a:solidFill>
                <a:latin typeface="Almarai"/>
                <a:ea typeface="Almarai"/>
                <a:cs typeface="Almarai"/>
              </a:rPr>
              <a:t>المحتوى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0646C0-AD47-4953-852C-9F3DEB99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6132" y="1800225"/>
            <a:ext cx="924877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C6BBAA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C6BBAA"/>
                </a:solidFill>
                <a:latin typeface="Almarai"/>
                <a:ea typeface="Almarai"/>
                <a:cs typeface="Almarai"/>
              </a:rPr>
              <a:t>المؤسسي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88E0EE-3B81-411E-881A-BE76F302B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3651" y="1800225"/>
            <a:ext cx="822865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C6BBAA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C6BBAA"/>
                </a:solidFill>
                <a:latin typeface="Almarai"/>
                <a:ea typeface="Almarai"/>
                <a:cs typeface="Almarai"/>
              </a:rPr>
              <a:t>والمحتوى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E5EAFA-E760-4D22-A05E-F13C8F72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185" y="1800225"/>
            <a:ext cx="698849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C6BBAA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C6BBAA"/>
                </a:solidFill>
                <a:latin typeface="Almarai"/>
                <a:ea typeface="Almarai"/>
                <a:cs typeface="Almarai"/>
              </a:rPr>
              <a:t>الإبداعي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D76178-2196-40F3-98ED-AB6B88C4F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2B0819-E4F6-4E6C-A62A-1091B9AE3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905125"/>
            <a:ext cx="3381375" cy="15220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705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705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10+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78C136-772C-410D-806B-DE60BC7FA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1439" y="4400550"/>
            <a:ext cx="830961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سنوات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8EF3EC-6F40-42FB-AB3E-D5319BE69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3769" y="4400550"/>
            <a:ext cx="417481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من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A8FA0B-5052-4164-BC81-09629CED5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4641" y="4400550"/>
            <a:ext cx="648938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الخبرة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AE591F-2019-43F0-8B88-E6117162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905125"/>
            <a:ext cx="3381375" cy="15220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705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705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220+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FE0D0C-FAD6-4E87-AF2C-02AB0975C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2687" y="4400550"/>
            <a:ext cx="778288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حملات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E9C59F-DE67-43AA-BDF1-1F179930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2766" y="4400550"/>
            <a:ext cx="139732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-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C710B2-0FBC-4287-A150-37C764E4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910" y="4400550"/>
            <a:ext cx="766667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تواصل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079804-F76F-4E31-91B3-C1732D5B3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2210" y="4400550"/>
            <a:ext cx="653510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داخلي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9C8B85-8171-44C6-9A22-023E2C512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2289" y="4400550"/>
            <a:ext cx="139732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-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94358A-4DEF-4E8C-B2FC-4E387394D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7100" y="4837748"/>
            <a:ext cx="1283875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استراتيجيات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4D553A-C801-40F7-BF62-7C059EDAE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05125"/>
            <a:ext cx="3381375" cy="15220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705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705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200+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E4A3CE-067E-4C45-9752-311921740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9662" y="4400550"/>
            <a:ext cx="629888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مقال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62C5039-705D-4ECF-AEDA-F14E1F644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7376" y="4400550"/>
            <a:ext cx="772096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صحفي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97B0BF-4DC1-436B-96B6-034CD2CAF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7455" y="4400550"/>
            <a:ext cx="139732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-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B60A42-18C9-4727-8DCF-62852F59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0234" y="4400550"/>
            <a:ext cx="637032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تقارير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E4936D-D6A7-4A2E-8CA8-5CB542130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324" y="4400550"/>
            <a:ext cx="813721" cy="424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0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صحفية</a:t>
            </a:r>
          </a:p>
        </p:txBody>
      </p:sp>
    </p:spTree>
    <p:extLst>
      <p:ext uri="{BB962C8B-B14F-4D97-AF65-F5344CB8AC3E}">
        <p14:creationId xmlns:p14="http://schemas.microsoft.com/office/powerpoint/2010/main" val="759421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BEFBB7-ECFB-415E-B0AC-9EF4E74A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130264-D517-44AC-9986-E063B2F12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731DA3-5375-4D3F-A04A-5074CB546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B20002-305A-4393-99E0-8EA2AE4F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720FDF-3627-4943-9F21-1DE0AEFD9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0737" y="1066800"/>
            <a:ext cx="1140238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الرؤية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4E9D08-EAF0-4E8E-848D-E9083929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9664" y="1066800"/>
            <a:ext cx="1707642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والرسالة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23104B-F8D0-4C5B-AB14-A310BDF00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399e5fe1c04463"/>
          <a:stretch xmlns:a="http://schemas.openxmlformats.org/drawingml/2006/main"/>
        </p:blipFill>
        <p:spPr>
          <a:xfrm xmlns:a="http://schemas.openxmlformats.org/drawingml/2006/main">
            <a:off x="1000154" y="2076450"/>
            <a:ext cx="2914592" cy="402907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126097-8BE9-40DD-A1C5-D85F91D91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6258" y="2571750"/>
            <a:ext cx="1155192" cy="864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125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4125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ريادة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BF0B18-19BD-4645-BD1D-534262530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3111" y="2571750"/>
            <a:ext cx="753904" cy="864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125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4125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7E605E-DD6F-4D63-933B-531A31A2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6090" y="2571750"/>
            <a:ext cx="1277779" cy="864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125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4125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التأثير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F56297-3B0A-4EE9-B4EF-1F25165A4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3527" y="4010025"/>
            <a:ext cx="907923" cy="581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27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صَنْعَةٌ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20D438-F793-4A53-9D0F-328F4B6E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047" y="4010025"/>
            <a:ext cx="1163765" cy="581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27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تَواصُلِيَّةٌ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E96F23-797B-49A9-9318-F3BD83C75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548" y="4010025"/>
            <a:ext cx="936784" cy="581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27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قَدْرُها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688D84-7265-4ABB-8808-E4839B9F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3989" y="4010025"/>
            <a:ext cx="1035844" cy="581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75" b="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2775" b="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الهَدَفُ</a:t>
            </a:r>
          </a:p>
        </p:txBody>
      </p:sp>
    </p:spTree>
    <p:extLst>
      <p:ext uri="{BB962C8B-B14F-4D97-AF65-F5344CB8AC3E}">
        <p14:creationId xmlns:p14="http://schemas.microsoft.com/office/powerpoint/2010/main" val="20176725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C77EACB-084C-4DC0-98F8-9F15B79B6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7F5B1C-254A-4A38-BB82-F5607E1BF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E38C87-706E-4521-BCE2-B7B2DE76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BA89BF-1CA8-4891-8BF8-B0BC46A06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34377C-849E-4F73-B32E-94B891B7E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3151" y="1066800"/>
            <a:ext cx="877824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رحلة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17753B-8ED0-49B1-9443-FAFBCE38C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1285" y="1066800"/>
            <a:ext cx="1188434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التعلم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FA9B31-D80D-47E5-B3FC-728BBD95B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82AD3-B625-4D0B-8ACD-FF59DFD8E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2000250" cy="7286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33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33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2025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1FD913-A171-43BF-802E-6DDD94F50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67942" y="2190750"/>
            <a:ext cx="633508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2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حقل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C24039-CA91-4BDA-94AE-FAD5CE09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110" y="2190750"/>
            <a:ext cx="952405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2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الخبرات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AACA0F-6AF9-4258-B5D7-270E916F4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3302" y="2686050"/>
            <a:ext cx="418148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حتى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DAB039-B5AD-4F49-B3FA-9A0E3F53F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9630" y="2686050"/>
            <a:ext cx="438722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الآن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313974-2E3A-4ACD-B5CD-1D5EBCB04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0540" y="2686050"/>
            <a:ext cx="354140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17AFC0-7412-41E3-874D-B2F8005B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9908" y="2686050"/>
            <a:ext cx="505682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حقل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B2DA52-505C-4D15-BDC8-F2400DDB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5713" y="2686050"/>
            <a:ext cx="809244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المعرفة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F26442-7AA5-4B89-9937-065922E35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657" y="2686050"/>
            <a:ext cx="848106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والتجارب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020F8E-FFDC-45E5-9C2A-E9C75C815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6853" y="2686050"/>
            <a:ext cx="730853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الجديدة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D1261B-7BD4-4624-94A8-041A6040B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242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B946E7-9DE3-4ED5-B213-CFCC1505D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2000250" cy="7286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33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33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2016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289376-E6BD-4E73-BA30-957F71D36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3348" y="3495675"/>
            <a:ext cx="818102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2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دورات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6B90E4-6D56-4C9D-9F6D-3A3E8204D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1535" y="3495675"/>
            <a:ext cx="796385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2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تطوير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649AD4-3CE9-4EC7-B6C6-3A2C90F9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127" y="3495675"/>
            <a:ext cx="980980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2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متعددة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BFE42C-780B-4FC3-87F2-71808950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5086" y="3990975"/>
            <a:ext cx="626364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العديد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3D7E7F-E5FF-43DD-A88C-22512A31F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2755" y="3990975"/>
            <a:ext cx="377380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من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82E387-3B43-4854-8D2E-5361AEBA9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233" y="3990975"/>
            <a:ext cx="760571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الدورات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9AF94C-BFBA-4F93-B972-CD35DEE40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8143" y="3990975"/>
            <a:ext cx="354140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في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2FB32FC-3C19-47E0-B30C-EC52CFF25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3123" y="3990975"/>
            <a:ext cx="560070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مجال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F0E1209-7DC9-454A-93E7-E91435230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7595" y="3990975"/>
            <a:ext cx="810577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المحتوى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172A06C-0F27-4A94-8CE8-20588F14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6441" y="3990975"/>
            <a:ext cx="866204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والتدريب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948C39F-FC00-4C82-A5D1-F1B0A3DDB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335" y="3990975"/>
            <a:ext cx="484156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وبناء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6ECB98E-9544-43FB-8C44-3909191B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2602" y="3990975"/>
            <a:ext cx="1299782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الاستراتيجيات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88E3AFD-E744-4CB1-9D7B-08D09EBFA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6DA2DE5-B47B-4A72-A2A8-2807A76C5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29175"/>
            <a:ext cx="2000250" cy="7286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33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33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2011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7C59E76-0835-406B-B4CC-BF94D0B3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7060" y="4800600"/>
            <a:ext cx="834390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2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جامعة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8115325-D4AB-4205-8646-59EB318CE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7824" y="4800600"/>
            <a:ext cx="753808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2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الإمام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BF0F533-D840-4216-ABE1-B8BD94E92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3162" y="4800600"/>
            <a:ext cx="729234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2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محمد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F492E1F-3E89-493A-95A2-6A729DF2A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1971" y="4800600"/>
            <a:ext cx="385763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2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بن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2A71C84-F67F-4395-8714-6B274526D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7006" y="4800600"/>
            <a:ext cx="869537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22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سعود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58111A5-A55F-4B69-9684-E1F6466F9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178" y="5295900"/>
            <a:ext cx="648272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الآداب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9C306AB-2449-4550-B4C4-7D415F956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7735" y="5295900"/>
            <a:ext cx="130492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-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2FFF54E-3C38-4CB3-A856-5C95F3617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2259" y="5295900"/>
            <a:ext cx="400526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لغة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38F2A8C-B3EC-429A-BCBB-9CDEEE45D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6573" y="5295900"/>
            <a:ext cx="550735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عربية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1DF20B3-679E-4716-923E-4697C6E9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6866874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292A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958147D-F89A-4BA4-8F98-4A298507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09627C-774B-4198-B15B-C92408535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362466-36B4-45A5-8E57-7A5F8FCA0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FAF9BF-1871-4010-8C7A-8A97FAF1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73E067-878D-42CF-AE46-FA622391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269" y="1066800"/>
            <a:ext cx="1076706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معيار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F2ACA4-9D33-4550-9E34-AB2295966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3923" y="1066800"/>
            <a:ext cx="1216914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القدرة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17AF5A-5FE5-49FE-9DD3-252298FB1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0E2401-885D-4C54-AFD4-1EC40F851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228850"/>
            <a:ext cx="338137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45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45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95%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309AC6-E879-486F-8F28-73FEFC715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4031" y="3133725"/>
            <a:ext cx="668369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الكتابة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A6ECDE-3158-41B8-890C-06F6A660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921" y="3133725"/>
            <a:ext cx="891731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الإبداعية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D4B365-EA5E-4953-8730-7FB00E76A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8857" y="3133725"/>
            <a:ext cx="136684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-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6EC73A-A8EF-456D-8DD4-E0B0873F9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8903" y="3133725"/>
            <a:ext cx="1171575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المؤسسية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5C565D-71BE-4037-8914-F74837871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8862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5B296B-86C9-46F3-B865-7B118F67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228850"/>
            <a:ext cx="338137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45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45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77%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80EC85-BCC9-4CD5-A9B9-4F2E1113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8223" y="3133725"/>
            <a:ext cx="682752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التحرير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C6939C-F909-4BA1-8137-AA72EE8CD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5267" y="3133725"/>
            <a:ext cx="804577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التدقيق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A64600-A427-4152-995F-5D5FBA26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8862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A86E11-14F8-4783-A453-1403E4F1E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338137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45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45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70%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0F0B80-E4D3-45EE-B735-A06FB0EE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1501" y="3133725"/>
            <a:ext cx="388049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بناء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A1EC8D-4E70-4B05-A262-5E86151D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9709" y="3133725"/>
            <a:ext cx="1403413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الاستراتيجيات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875A67-EC8C-4ED5-A542-FBBA5B161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885599-83DE-43D6-99EA-BE08510CF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19575"/>
            <a:ext cx="338137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45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45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92%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15AE53-F1A1-4B32-A1CE-668A99055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8034" y="5124450"/>
            <a:ext cx="644366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البحث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D616AA-55AD-4701-9F19-E241E76F3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4877" y="5124450"/>
            <a:ext cx="884777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والتحليل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0E6DB8-F3A1-46CC-88FA-F1A8665B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876925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1E52A1-276D-48D2-9D7E-CD406E375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4219575"/>
            <a:ext cx="338137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45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45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71%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014A677-DF87-4398-971F-97F5D88BE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9160" y="5124450"/>
            <a:ext cx="801815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التدريب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9EB4E91-0D77-4BE5-92DF-4EE8DB5ED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5876925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34C6A65-1068-4D6B-8F8A-5638CA6B8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9575"/>
            <a:ext cx="338137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45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45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87%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C95BFA1-B552-44A3-8520-4CEA536E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2597" y="5124450"/>
            <a:ext cx="766953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التعليق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5870A61-4D04-4DEA-95DD-BEB5D26E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1071" y="5124450"/>
            <a:ext cx="793147" cy="4086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950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الصوتي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AF359EB-8B10-49CC-8F43-B3CC8CD2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76925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6708106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35D80DC-085B-420F-8CAD-9DAFF6485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8683B9-E858-44CA-A3EE-A884A143B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2D600B-1B37-43C5-B844-FEC73955A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B68D74-2D1A-4A01-92C3-2CB63F36F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A8E170-53D1-48CA-9F12-1F09C1ACD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6452" y="1066800"/>
            <a:ext cx="1134523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الخبرة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0A5132-B331-49B6-9552-E5A56BBF0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9789" y="1066800"/>
            <a:ext cx="1473232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المهنية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AC5FC5-0584-4222-8F91-E337834D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7588" y="1800225"/>
            <a:ext cx="433388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دوام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835DA8-A626-4A00-805B-DF45AD27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4195" y="1800225"/>
            <a:ext cx="493776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كامل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96B883-9DCD-4C58-A468-4FFD15EF0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3417" y="1800225"/>
            <a:ext cx="151162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60A78F-DE96-44B7-8C94-1DCBD4F74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413" y="1800225"/>
            <a:ext cx="433388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دوام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773F8C-E636-416C-8F83-B54DD3428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6645" y="1800225"/>
            <a:ext cx="444151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جزئي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EEAD48-ED7F-48E8-9A5F-032629D2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867" y="1800225"/>
            <a:ext cx="151162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DD78EB-0D89-4682-9A1A-AC9234F01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3623" y="1800225"/>
            <a:ext cx="452628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عمل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58A269-BDCB-4491-8B1A-89A6F863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451" y="1800225"/>
            <a:ext cx="253556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حر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E83D74-7F41-44D9-98DA-175DE0405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1e26750b054586"/>
          <a:stretch xmlns:a="http://schemas.openxmlformats.org/drawingml/2006/main"/>
        </p:blipFill>
        <p:spPr>
          <a:xfrm xmlns:a="http://schemas.openxmlformats.org/drawingml/2006/main">
            <a:off x="609600" y="3052572"/>
            <a:ext cx="3486150" cy="2324482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A1C538-A2D2-450D-8CCE-C88D3240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3563" y="2543175"/>
            <a:ext cx="617887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شركة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B77047-DD05-4ABA-A810-4855BD2B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1521" y="2543175"/>
            <a:ext cx="357092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ون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32469C-CAE0-44B9-A17A-68EEDCF6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6438" y="2543175"/>
            <a:ext cx="617887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شركة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553335-4DA4-4870-AD70-4228F7E11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3616" y="2543175"/>
            <a:ext cx="497872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ناشر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45BDFA-A441-4B77-96EE-8B8FADFAA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3563" y="3124200"/>
            <a:ext cx="617887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شركة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F2A15F-D5DB-46B9-AA92-301E95633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6164" y="3124200"/>
            <a:ext cx="542449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فايف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6A3650-D4C1-4893-AA8F-DAEE34ADA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4615" y="3124200"/>
            <a:ext cx="729710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صحيفة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F70A26-14D2-4604-9562-D0C020E6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1481" y="3124200"/>
            <a:ext cx="708184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الرياض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9124C7-F591-4204-9F8B-83E86D327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1740" y="3705225"/>
            <a:ext cx="729710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صحيفة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498045-E2C0-4649-A0E9-C04753402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2239" y="3705225"/>
            <a:ext cx="594550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عكاظ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174536-D5F9-4718-82FC-F7191A154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4615" y="3705225"/>
            <a:ext cx="729710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صحيفة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AFFC08-260D-4CA2-8DB4-62CAE425B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4627" y="3705225"/>
            <a:ext cx="675037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الجزيرة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6CF50AD-7FE2-44B7-B3A5-AA1091F8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3563" y="4286250"/>
            <a:ext cx="617887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شركة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D37D619-1B52-471F-828E-E23A2128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907" y="4286250"/>
            <a:ext cx="310706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فذ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C91F73A-259B-459D-8F9C-767F59A0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6438" y="4286250"/>
            <a:ext cx="617887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شركة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A4474E8-9875-49BE-913F-28C9F739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0479" y="4286250"/>
            <a:ext cx="451009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زحل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C709E77-1650-46A8-B74A-1F92D0F3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1740" y="4867275"/>
            <a:ext cx="729710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صحيفة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63CADB1-7581-471D-81E1-E2C7A30E7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6923" y="4867275"/>
            <a:ext cx="449866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مكة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F01483A-55C1-4C6C-B4FC-5A51BFD2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5657" y="4867275"/>
            <a:ext cx="1006316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الإلكترونية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753555B-0853-433A-9A79-A9CF27F3C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6438" y="4867275"/>
            <a:ext cx="617887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شركة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B6F0631-D3A8-43D9-908D-95D94BFB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786" y="4867275"/>
            <a:ext cx="665702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سلهم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E923C8E-BA3D-42FC-9897-F0E23BB47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5086" y="5448300"/>
            <a:ext cx="626364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العديد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784C9E7-EBE1-4705-A22B-68CD51F9B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2755" y="5448300"/>
            <a:ext cx="377380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من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BB85C30-4CE0-4033-ACC2-6BAAA073D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5448300"/>
            <a:ext cx="936117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الجمعيات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0F432D1-5F0F-48AD-A9B9-1885D83D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6438" y="5448300"/>
            <a:ext cx="617887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شركة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932A8B0-5318-4CEE-906C-36C533C5B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0197" y="5448300"/>
            <a:ext cx="421291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800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أفق</a:t>
            </a:r>
          </a:p>
        </p:txBody>
      </p:sp>
    </p:spTree>
    <p:extLst>
      <p:ext uri="{BB962C8B-B14F-4D97-AF65-F5344CB8AC3E}">
        <p14:creationId xmlns:p14="http://schemas.microsoft.com/office/powerpoint/2010/main" val="14922026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C816F7-7F3C-4F17-ABBE-3DB6D84FE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09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8F9CC3-6D63-45C0-A79E-7C424D12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A133A5-F59E-467F-A6B0-2D09B592F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713A5D-6C62-4A9F-80F4-BE1E5CED2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9ABA44-B25F-4CD3-90B3-A3AD3FD24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8020" y="1066800"/>
            <a:ext cx="1542955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بطاقات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E907A9-61B8-4253-B709-6443588AC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149" y="1066800"/>
            <a:ext cx="1234440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سارية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5939C1-7AED-41DA-846E-1EC4176F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9014" y="1800225"/>
            <a:ext cx="451961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الجزء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611EB-FCF5-41C2-8E9F-8B16D42F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51191" y="1800225"/>
            <a:ext cx="128207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98C3AC-8C74-4993-8A1F-C65ECA37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199" y="1800225"/>
            <a:ext cx="337376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من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54D991-422A-40DF-A59E-B0889E22D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2373" y="1800225"/>
            <a:ext cx="152209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0F765A-BE03-497A-9B33-7D7B7C281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e3e1bdfc5445c6"/>
          <a:stretch xmlns:a="http://schemas.openxmlformats.org/drawingml/2006/main"/>
        </p:blipFill>
        <p:spPr>
          <a:xfrm xmlns:a="http://schemas.openxmlformats.org/drawingml/2006/main">
            <a:off x="8172450" y="3247099"/>
            <a:ext cx="3381375" cy="1897327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ce86bc730f41d9"/>
          <a:stretch xmlns:a="http://schemas.openxmlformats.org/drawingml/2006/main"/>
        </p:blipFill>
        <p:spPr>
          <a:xfrm xmlns:a="http://schemas.openxmlformats.org/drawingml/2006/main">
            <a:off x="4391025" y="3184792"/>
            <a:ext cx="3381375" cy="2021942"/>
          </a:xfrm>
          <a:prstGeom xmlns:a="http://schemas.openxmlformats.org/drawingml/2006/main" prst="rect">
            <a:avLst/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bc59cb66b04dae"/>
          <a:stretch xmlns:a="http://schemas.openxmlformats.org/drawingml/2006/main"/>
        </p:blipFill>
        <p:spPr>
          <a:xfrm xmlns:a="http://schemas.openxmlformats.org/drawingml/2006/main">
            <a:off x="609600" y="3245080"/>
            <a:ext cx="3381375" cy="190136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338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013309-E96F-4140-A821-F84BFC367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10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95326A-A6F3-4EB0-A4B7-95210865C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4F5A3C-0ECF-42F5-BDA3-C5F829FE5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99869-FC6B-4054-AC5C-DCC1EF66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4F73A9-1A48-487A-96BD-8DD9A26D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8020" y="1066800"/>
            <a:ext cx="1542955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بطاقات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797848-89C5-4322-9202-FF28021C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149" y="1066800"/>
            <a:ext cx="1234440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سارية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E48CC5-3099-49D4-BAA1-5669681D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9014" y="1800225"/>
            <a:ext cx="451961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الجزء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E5F340-AFE4-444F-BCC2-D57E08E6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5854" y="1800225"/>
            <a:ext cx="153543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508790-2F6B-4CE4-8DDB-CC330882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862" y="1800225"/>
            <a:ext cx="337376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من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AC2560-739B-4A17-AA2B-1EAC29D97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7036" y="1800225"/>
            <a:ext cx="152209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5F32F4-8AB3-4FD5-B26A-50A80ACDD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db07b5819744cf"/>
          <a:stretch xmlns:a="http://schemas.openxmlformats.org/drawingml/2006/main"/>
        </p:blipFill>
        <p:spPr>
          <a:xfrm xmlns:a="http://schemas.openxmlformats.org/drawingml/2006/main">
            <a:off x="8172450" y="3049370"/>
            <a:ext cx="3381375" cy="2292784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d1ab399f5840ef"/>
          <a:stretch xmlns:a="http://schemas.openxmlformats.org/drawingml/2006/main"/>
        </p:blipFill>
        <p:spPr>
          <a:xfrm xmlns:a="http://schemas.openxmlformats.org/drawingml/2006/main">
            <a:off x="4894374" y="2466975"/>
            <a:ext cx="2374678" cy="3457575"/>
          </a:xfrm>
          <a:prstGeom xmlns:a="http://schemas.openxmlformats.org/drawingml/2006/main" prst="rect">
            <a:avLst/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cab70b18af4be0"/>
          <a:stretch xmlns:a="http://schemas.openxmlformats.org/drawingml/2006/main"/>
        </p:blipFill>
        <p:spPr>
          <a:xfrm xmlns:a="http://schemas.openxmlformats.org/drawingml/2006/main">
            <a:off x="1151309" y="2466975"/>
            <a:ext cx="2297958" cy="34575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558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B95F16-A6FE-442E-A1FE-2FCB7EA6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11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0045F2-DB96-43D9-9A82-FC67DC62E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3D03C3-ED4A-45AC-A7D7-5E299E0F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2CAFF3-F2AC-494F-B769-8C60EC7F9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C6695B-2EDE-4C09-B928-E6298CEFE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8020" y="1066800"/>
            <a:ext cx="1542955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بطاقات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AE9A88-2436-42EA-BFC0-050C87894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149" y="1066800"/>
            <a:ext cx="1234440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سارية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E7FBB4-3B81-4975-BCB7-D6053A827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9014" y="1800225"/>
            <a:ext cx="451961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الجزء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990DE7-F170-4E6E-8ACF-6FDCC04B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7188" y="1800225"/>
            <a:ext cx="152209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F3BE4F-F5B3-4107-BE91-D63DBCD51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0196" y="1800225"/>
            <a:ext cx="337376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من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DA7E62-A000-4585-B966-41A0FDF3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8370" y="1800225"/>
            <a:ext cx="152209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DB1314-290B-4559-A323-ACFE97B6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2ea14cb81f4074"/>
          <a:stretch xmlns:a="http://schemas.openxmlformats.org/drawingml/2006/main"/>
        </p:blipFill>
        <p:spPr>
          <a:xfrm xmlns:a="http://schemas.openxmlformats.org/drawingml/2006/main">
            <a:off x="8714159" y="2466975"/>
            <a:ext cx="2297958" cy="3457575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dfa8bd7a804dc4"/>
          <a:stretch xmlns:a="http://schemas.openxmlformats.org/drawingml/2006/main"/>
        </p:blipFill>
        <p:spPr>
          <a:xfrm xmlns:a="http://schemas.openxmlformats.org/drawingml/2006/main">
            <a:off x="5027043" y="2466975"/>
            <a:ext cx="2109338" cy="3457575"/>
          </a:xfrm>
          <a:prstGeom xmlns:a="http://schemas.openxmlformats.org/drawingml/2006/main" prst="rect">
            <a:avLst/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77f310ed5a4269"/>
          <a:stretch xmlns:a="http://schemas.openxmlformats.org/drawingml/2006/main"/>
        </p:blipFill>
        <p:spPr>
          <a:xfrm xmlns:a="http://schemas.openxmlformats.org/drawingml/2006/main">
            <a:off x="609600" y="3139083"/>
            <a:ext cx="3381375" cy="21133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3973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FDDB58-922D-49BE-9568-83E54F518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12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418519-C53D-4014-8FA6-53398E061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286F59-C647-49CF-A5A3-7B1E935C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4CBA86-5F79-4276-ABB1-E7BE355A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2AE2E3-37A7-4F50-AFC0-C5C88E28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5284" y="1066800"/>
            <a:ext cx="1335691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ميادين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9D4DAD-BBB0-41FD-B07F-69C82F425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580" y="1066800"/>
            <a:ext cx="1041273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كتبت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5ABA23-1430-4B6C-89BB-F74FBD3DF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080" y="1066800"/>
            <a:ext cx="929069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فيها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43D9E3-4314-417E-BEE4-4FCC696E2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9014" y="1800225"/>
            <a:ext cx="451961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الجزء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56E82D-4237-4D9C-81D4-23C2DFA6B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51191" y="1800225"/>
            <a:ext cx="128207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1A7D85-AE74-4435-A933-6905CBA3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199" y="1800225"/>
            <a:ext cx="337376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من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A30644-40D4-424C-808D-7A30C4B2C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2373" y="1800225"/>
            <a:ext cx="152209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B83A06-8372-4B7A-9902-3F3643A06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6cc7531f9b4b56"/>
          <a:stretch xmlns:a="http://schemas.openxmlformats.org/drawingml/2006/main"/>
        </p:blipFill>
        <p:spPr>
          <a:xfrm xmlns:a="http://schemas.openxmlformats.org/drawingml/2006/main">
            <a:off x="609600" y="3095625"/>
            <a:ext cx="3314700" cy="2209800"/>
          </a:xfrm>
          <a:prstGeom xmlns:a="http://schemas.openxmlformats.org/drawingml/2006/main" prst="rect">
            <a:avLst/>
          </a:prstGeom>
        </p:spPr>
      </p:pic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ce73467f5d4c9b"/>
          <a:stretch xmlns:a="http://schemas.openxmlformats.org/drawingml/2006/main"/>
        </p:blipFill>
        <p:spPr>
          <a:xfrm xmlns:a="http://schemas.openxmlformats.org/drawingml/2006/main">
            <a:off x="9801225" y="2381250"/>
            <a:ext cx="1009650" cy="1009650"/>
          </a:xfrm>
          <a:prstGeom xmlns:a="http://schemas.openxmlformats.org/drawingml/2006/main" prst="rect">
            <a:avLst/>
          </a:prstGeom>
        </p:spPr>
      </p:pic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5dde73c69f49a2"/>
          <a:stretch xmlns:a="http://schemas.openxmlformats.org/drawingml/2006/main"/>
        </p:blipFill>
        <p:spPr>
          <a:xfrm xmlns:a="http://schemas.openxmlformats.org/drawingml/2006/main">
            <a:off x="7362825" y="2381250"/>
            <a:ext cx="1009650" cy="1009650"/>
          </a:xfrm>
          <a:prstGeom xmlns:a="http://schemas.openxmlformats.org/drawingml/2006/main" prst="rect">
            <a:avLst/>
          </a:prstGeom>
        </p:spPr>
      </p:pic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bc7169a9a94790"/>
          <a:stretch xmlns:a="http://schemas.openxmlformats.org/drawingml/2006/main"/>
        </p:blipFill>
        <p:spPr>
          <a:xfrm xmlns:a="http://schemas.openxmlformats.org/drawingml/2006/main">
            <a:off x="4849383" y="2381250"/>
            <a:ext cx="1159733" cy="1009650"/>
          </a:xfrm>
          <a:prstGeom xmlns:a="http://schemas.openxmlformats.org/drawingml/2006/main" prst="rect">
            <a:avLst/>
          </a:prstGeom>
        </p:spPr>
      </p:pic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226c937ae84440"/>
          <a:stretch xmlns:a="http://schemas.openxmlformats.org/drawingml/2006/main"/>
        </p:blipFill>
        <p:spPr>
          <a:xfrm xmlns:a="http://schemas.openxmlformats.org/drawingml/2006/main">
            <a:off x="9692074" y="3609975"/>
            <a:ext cx="1227953" cy="1009650"/>
          </a:xfrm>
          <a:prstGeom xmlns:a="http://schemas.openxmlformats.org/drawingml/2006/main" prst="rect">
            <a:avLst/>
          </a:prstGeom>
        </p:spPr>
      </p:pic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6dcdb9f71e4d12"/>
          <a:stretch xmlns:a="http://schemas.openxmlformats.org/drawingml/2006/main"/>
        </p:blipFill>
        <p:spPr>
          <a:xfrm xmlns:a="http://schemas.openxmlformats.org/drawingml/2006/main">
            <a:off x="7233208" y="3609975"/>
            <a:ext cx="1268884" cy="1009650"/>
          </a:xfrm>
          <a:prstGeom xmlns:a="http://schemas.openxmlformats.org/drawingml/2006/main" prst="rect">
            <a:avLst/>
          </a:prstGeom>
        </p:spPr>
      </p:pic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4a71d6d3846a4"/>
          <a:stretch xmlns:a="http://schemas.openxmlformats.org/drawingml/2006/main"/>
        </p:blipFill>
        <p:spPr>
          <a:xfrm xmlns:a="http://schemas.openxmlformats.org/drawingml/2006/main">
            <a:off x="4324350" y="3754016"/>
            <a:ext cx="2209800" cy="721567"/>
          </a:xfrm>
          <a:prstGeom xmlns:a="http://schemas.openxmlformats.org/drawingml/2006/main" prst="rect">
            <a:avLst/>
          </a:prstGeom>
        </p:spPr>
      </p:pic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c268d5b6fe4901"/>
          <a:stretch xmlns:a="http://schemas.openxmlformats.org/drawingml/2006/main"/>
        </p:blipFill>
        <p:spPr>
          <a:xfrm xmlns:a="http://schemas.openxmlformats.org/drawingml/2006/main">
            <a:off x="9801225" y="4838700"/>
            <a:ext cx="1009650" cy="1009650"/>
          </a:xfrm>
          <a:prstGeom xmlns:a="http://schemas.openxmlformats.org/drawingml/2006/main" prst="rect">
            <a:avLst/>
          </a:prstGeom>
        </p:spPr>
      </p:pic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9e70a3498d470e"/>
          <a:stretch xmlns:a="http://schemas.openxmlformats.org/drawingml/2006/main"/>
        </p:blipFill>
        <p:spPr>
          <a:xfrm xmlns:a="http://schemas.openxmlformats.org/drawingml/2006/main">
            <a:off x="7267831" y="4838700"/>
            <a:ext cx="1199638" cy="1009650"/>
          </a:xfrm>
          <a:prstGeom xmlns:a="http://schemas.openxmlformats.org/drawingml/2006/main" prst="rect">
            <a:avLst/>
          </a:prstGeom>
        </p:spPr>
      </p:pic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dcab07d4d946d3"/>
          <a:stretch xmlns:a="http://schemas.openxmlformats.org/drawingml/2006/main"/>
        </p:blipFill>
        <p:spPr>
          <a:xfrm xmlns:a="http://schemas.openxmlformats.org/drawingml/2006/main">
            <a:off x="4924425" y="4838700"/>
            <a:ext cx="1009650" cy="10096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20359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59AF81-61C7-4C2F-A12C-EADFB35B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13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4C570E-45BA-4232-8F8F-6AFE6CED2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7E9556-F85A-45F1-B2FB-C08DF51B7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6524D8-4748-49DC-9A31-032BE9B3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92AA53-6EB1-4CB1-9B48-D6A1F0B0B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5284" y="1066800"/>
            <a:ext cx="1335691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ميادين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73FBA9-0310-43CB-A186-259D3683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580" y="1066800"/>
            <a:ext cx="1041273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كتبت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7F8152-B194-4BAF-9763-E42691360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080" y="1066800"/>
            <a:ext cx="929069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فيها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33900F-E1EA-47F8-89C4-C645E898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9014" y="1800225"/>
            <a:ext cx="451961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الجزء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F0F110-A2B3-494C-AAD3-A013A2636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5854" y="1800225"/>
            <a:ext cx="153543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347FB2-D030-4672-9149-5155F9CA4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8862" y="1800225"/>
            <a:ext cx="337376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من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46CD80-9BFB-465E-ADEB-1BB419B8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7036" y="1800225"/>
            <a:ext cx="152209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EED8F-555B-4369-9763-CB5485975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6c47e457054d4a"/>
          <a:stretch xmlns:a="http://schemas.openxmlformats.org/drawingml/2006/main"/>
        </p:blipFill>
        <p:spPr>
          <a:xfrm xmlns:a="http://schemas.openxmlformats.org/drawingml/2006/main">
            <a:off x="9067800" y="2596559"/>
            <a:ext cx="2505075" cy="1398181"/>
          </a:xfrm>
          <a:prstGeom xmlns:a="http://schemas.openxmlformats.org/drawingml/2006/main" prst="rect">
            <a:avLst/>
          </a:prstGeom>
        </p:spPr>
      </p:pic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dd9256ac2549c7"/>
          <a:stretch xmlns:a="http://schemas.openxmlformats.org/drawingml/2006/main"/>
        </p:blipFill>
        <p:spPr>
          <a:xfrm xmlns:a="http://schemas.openxmlformats.org/drawingml/2006/main">
            <a:off x="6681788" y="2476500"/>
            <a:ext cx="1638300" cy="1638300"/>
          </a:xfrm>
          <a:prstGeom xmlns:a="http://schemas.openxmlformats.org/drawingml/2006/main" prst="rect">
            <a:avLst/>
          </a:prstGeom>
        </p:spPr>
      </p:pic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1e4ade6acd49ba"/>
          <a:stretch xmlns:a="http://schemas.openxmlformats.org/drawingml/2006/main"/>
        </p:blipFill>
        <p:spPr>
          <a:xfrm xmlns:a="http://schemas.openxmlformats.org/drawingml/2006/main">
            <a:off x="3862388" y="2476500"/>
            <a:ext cx="1638300" cy="1638300"/>
          </a:xfrm>
          <a:prstGeom xmlns:a="http://schemas.openxmlformats.org/drawingml/2006/main" prst="rect">
            <a:avLst/>
          </a:prstGeom>
        </p:spPr>
      </p:pic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08692daa654071"/>
          <a:stretch xmlns:a="http://schemas.openxmlformats.org/drawingml/2006/main"/>
        </p:blipFill>
        <p:spPr>
          <a:xfrm xmlns:a="http://schemas.openxmlformats.org/drawingml/2006/main">
            <a:off x="707663" y="2476500"/>
            <a:ext cx="2308949" cy="1638300"/>
          </a:xfrm>
          <a:prstGeom xmlns:a="http://schemas.openxmlformats.org/drawingml/2006/main" prst="rect">
            <a:avLst/>
          </a:prstGeom>
        </p:spPr>
      </p:pic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ec0197a7df4f41"/>
          <a:stretch xmlns:a="http://schemas.openxmlformats.org/drawingml/2006/main"/>
        </p:blipFill>
        <p:spPr>
          <a:xfrm xmlns:a="http://schemas.openxmlformats.org/drawingml/2006/main">
            <a:off x="9071633" y="4362450"/>
            <a:ext cx="2497409" cy="1638300"/>
          </a:xfrm>
          <a:prstGeom xmlns:a="http://schemas.openxmlformats.org/drawingml/2006/main" prst="rect">
            <a:avLst/>
          </a:prstGeom>
        </p:spPr>
      </p:pic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54c4261db1410c"/>
          <a:stretch xmlns:a="http://schemas.openxmlformats.org/drawingml/2006/main"/>
        </p:blipFill>
        <p:spPr>
          <a:xfrm xmlns:a="http://schemas.openxmlformats.org/drawingml/2006/main">
            <a:off x="6681788" y="4362450"/>
            <a:ext cx="1638300" cy="1638300"/>
          </a:xfrm>
          <a:prstGeom xmlns:a="http://schemas.openxmlformats.org/drawingml/2006/main" prst="rect">
            <a:avLst/>
          </a:prstGeom>
        </p:spPr>
      </p:pic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6d46a37ed94846"/>
          <a:stretch xmlns:a="http://schemas.openxmlformats.org/drawingml/2006/main"/>
        </p:blipFill>
        <p:spPr>
          <a:xfrm xmlns:a="http://schemas.openxmlformats.org/drawingml/2006/main">
            <a:off x="3429000" y="4400969"/>
            <a:ext cx="2505075" cy="1561262"/>
          </a:xfrm>
          <a:prstGeom xmlns:a="http://schemas.openxmlformats.org/drawingml/2006/main" prst="rect">
            <a:avLst/>
          </a:prstGeom>
        </p:spPr>
      </p:pic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9a11c661ea4422"/>
          <a:stretch xmlns:a="http://schemas.openxmlformats.org/drawingml/2006/main"/>
        </p:blipFill>
        <p:spPr>
          <a:xfrm xmlns:a="http://schemas.openxmlformats.org/drawingml/2006/main">
            <a:off x="1042988" y="4362450"/>
            <a:ext cx="1638300" cy="16383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3283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5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7B01AA-721F-476B-91CB-9189B5D3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14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221E5E-EF81-4E7C-940E-C6EF9D97F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0625C6-B873-4889-9980-EF668A6C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832D01-F298-41AA-BAD1-093A1D697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E4DE1E-ACD6-43B8-8680-F4EA1EAD5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5284" y="1066800"/>
            <a:ext cx="1335691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ميادين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C85CE8-3F2E-427F-A76E-D94CA2D93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580" y="1066800"/>
            <a:ext cx="1041273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كتبت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D850AE-BC9E-4723-BAA9-2345E5CF1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080" y="1066800"/>
            <a:ext cx="929069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92A27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292A27"/>
                </a:solidFill>
                <a:latin typeface="Almarai"/>
                <a:ea typeface="Almarai"/>
                <a:cs typeface="Almarai"/>
              </a:rPr>
              <a:t>فيها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F3D734-C103-4554-BEE2-41D7A13A6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9014" y="1800225"/>
            <a:ext cx="451961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الجزء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6F6A3E-894E-44C9-8839-D94E6671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7188" y="1800225"/>
            <a:ext cx="152209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FB8280-3E34-41DC-9685-DA15D0B7D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0196" y="1800225"/>
            <a:ext cx="337376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من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C47C3A-B13A-44BB-A3BD-1FFA68048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8370" y="1800225"/>
            <a:ext cx="152209" cy="330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8F8D84"/>
                </a:solidFill>
                <a:latin typeface="Almarai"/>
                <a:ea typeface="Almarai"/>
                <a:cs typeface="Almarai"/>
              </a:defRPr>
            </a:pPr>
            <a:r>
              <a:rPr sz="1575" b="0">
                <a:solidFill>
                  <a:srgbClr val="8F8D84"/>
                </a:solidFill>
                <a:latin typeface="Almarai"/>
                <a:ea typeface="Almarai"/>
                <a:cs typeface="Almarai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D4F313-D401-49BE-AFA6-9169BA5E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19af536b2a420a"/>
          <a:stretch xmlns:a="http://schemas.openxmlformats.org/drawingml/2006/main"/>
        </p:blipFill>
        <p:spPr>
          <a:xfrm xmlns:a="http://schemas.openxmlformats.org/drawingml/2006/main">
            <a:off x="9501188" y="2476500"/>
            <a:ext cx="1638300" cy="1638300"/>
          </a:xfrm>
          <a:prstGeom xmlns:a="http://schemas.openxmlformats.org/drawingml/2006/main" prst="rect">
            <a:avLst/>
          </a:prstGeom>
        </p:spPr>
      </p:pic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f2b2807a6f4ca6"/>
          <a:stretch xmlns:a="http://schemas.openxmlformats.org/drawingml/2006/main"/>
        </p:blipFill>
        <p:spPr>
          <a:xfrm xmlns:a="http://schemas.openxmlformats.org/drawingml/2006/main">
            <a:off x="6248400" y="2977590"/>
            <a:ext cx="2505075" cy="636120"/>
          </a:xfrm>
          <a:prstGeom xmlns:a="http://schemas.openxmlformats.org/drawingml/2006/main" prst="rect">
            <a:avLst/>
          </a:prstGeom>
        </p:spPr>
      </p:pic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55fe530b1f40c2"/>
          <a:stretch xmlns:a="http://schemas.openxmlformats.org/drawingml/2006/main"/>
        </p:blipFill>
        <p:spPr>
          <a:xfrm xmlns:a="http://schemas.openxmlformats.org/drawingml/2006/main">
            <a:off x="3429000" y="2637058"/>
            <a:ext cx="2505075" cy="1317185"/>
          </a:xfrm>
          <a:prstGeom xmlns:a="http://schemas.openxmlformats.org/drawingml/2006/main" prst="rect">
            <a:avLst/>
          </a:prstGeom>
        </p:spPr>
      </p:pic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4d59b728c046b5"/>
          <a:stretch xmlns:a="http://schemas.openxmlformats.org/drawingml/2006/main"/>
        </p:blipFill>
        <p:spPr>
          <a:xfrm xmlns:a="http://schemas.openxmlformats.org/drawingml/2006/main">
            <a:off x="1042988" y="2476500"/>
            <a:ext cx="1638300" cy="1638300"/>
          </a:xfrm>
          <a:prstGeom xmlns:a="http://schemas.openxmlformats.org/drawingml/2006/main" prst="rect">
            <a:avLst/>
          </a:prstGeom>
        </p:spPr>
      </p:pic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588056cf54bfd"/>
          <a:stretch xmlns:a="http://schemas.openxmlformats.org/drawingml/2006/main"/>
        </p:blipFill>
        <p:spPr>
          <a:xfrm xmlns:a="http://schemas.openxmlformats.org/drawingml/2006/main">
            <a:off x="9501188" y="4362450"/>
            <a:ext cx="1638300" cy="1638300"/>
          </a:xfrm>
          <a:prstGeom xmlns:a="http://schemas.openxmlformats.org/drawingml/2006/main" prst="rect">
            <a:avLst/>
          </a:prstGeom>
        </p:spPr>
      </p:pic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c0d479b1bc4be7"/>
          <a:stretch xmlns:a="http://schemas.openxmlformats.org/drawingml/2006/main"/>
        </p:blipFill>
        <p:spPr>
          <a:xfrm xmlns:a="http://schemas.openxmlformats.org/drawingml/2006/main">
            <a:off x="6248400" y="4620762"/>
            <a:ext cx="2505075" cy="1121675"/>
          </a:xfrm>
          <a:prstGeom xmlns:a="http://schemas.openxmlformats.org/drawingml/2006/main" prst="rect">
            <a:avLst/>
          </a:prstGeom>
        </p:spPr>
      </p:pic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9602ed4c8c4278"/>
          <a:stretch xmlns:a="http://schemas.openxmlformats.org/drawingml/2006/main"/>
        </p:blipFill>
        <p:spPr>
          <a:xfrm xmlns:a="http://schemas.openxmlformats.org/drawingml/2006/main">
            <a:off x="3862388" y="4362450"/>
            <a:ext cx="1638300" cy="1638300"/>
          </a:xfrm>
          <a:prstGeom xmlns:a="http://schemas.openxmlformats.org/drawingml/2006/main" prst="rect">
            <a:avLst/>
          </a:prstGeom>
        </p:spPr>
      </p:pic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42828f6e994003"/>
          <a:stretch xmlns:a="http://schemas.openxmlformats.org/drawingml/2006/main"/>
        </p:blipFill>
        <p:spPr>
          <a:xfrm xmlns:a="http://schemas.openxmlformats.org/drawingml/2006/main">
            <a:off x="609600" y="4729481"/>
            <a:ext cx="2505075" cy="9042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54333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292A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0F4C41-26D3-4BB8-9EFF-DC35D373A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52500" cy="2752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7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15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AF0DAB-36A0-4168-936D-2DECE9DA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9110" y="285750"/>
            <a:ext cx="432340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رياض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217171-A352-4AC2-98B9-F379D4EF9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094" y="285750"/>
            <a:ext cx="538353" cy="267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127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الحريري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66C38D-8030-48DE-967E-E3D4383B7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846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81E7E3-1674-448C-AD65-B816991E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6714" y="1066800"/>
            <a:ext cx="1324261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تواصل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730111-C151-44C9-9F2A-E1003AF4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3260" y="1066800"/>
            <a:ext cx="940022" cy="722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3450" b="1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معي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761C28-314D-4549-B76B-6F4A27A5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1905000" cy="259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1200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F1CCD4-9A87-44F5-B275-63D50A62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4373" y="2438400"/>
            <a:ext cx="1006602" cy="5500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625" b="0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2625" b="0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الرياض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2BFC12-EFAE-4FA3-B05D-CE1A8D37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6191250" cy="6962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3225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3225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alhariri.sa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559CB2-317A-497C-A94E-0F0C19895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9525000" cy="6962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3225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3225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0505222237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40CF8C-BA39-4426-8E9B-8058DFA47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10477500" cy="6962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3225">
                <a:solidFill>
                  <a:srgbClr val="F5F0E8"/>
                </a:solidFill>
                <a:latin typeface="Almarai"/>
                <a:ea typeface="Almarai"/>
                <a:cs typeface="Almarai"/>
              </a:defRPr>
            </a:pPr>
            <a:r>
              <a:rPr sz="3225">
                <a:solidFill>
                  <a:srgbClr val="F5F0E8"/>
                </a:solidFill>
                <a:latin typeface="Almarai"/>
                <a:ea typeface="Almarai"/>
                <a:cs typeface="Almarai"/>
              </a:rPr>
              <a:t>rialhariri@gmail.com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55ED6B-A408-42B3-A0E4-9923C6119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10477500" cy="6962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 algn="l">
              <a:defRPr sz="3225">
                <a:solidFill>
                  <a:srgbClr val="AA8460"/>
                </a:solidFill>
                <a:latin typeface="Almarai"/>
                <a:ea typeface="Almarai"/>
                <a:cs typeface="Almarai"/>
              </a:defRPr>
            </a:pPr>
            <a:r>
              <a:rPr sz="3225">
                <a:solidFill>
                  <a:srgbClr val="AA8460"/>
                </a:solidFill>
                <a:latin typeface="Almarai"/>
                <a:ea typeface="Almarai"/>
                <a:cs typeface="Almarai"/>
              </a:rPr>
              <a:t>@ryalhariri</a:t>
            </a:r>
          </a:p>
        </p:txBody>
      </p:sp>
    </p:spTree>
    <p:extLst>
      <p:ext uri="{BB962C8B-B14F-4D97-AF65-F5344CB8AC3E}">
        <p14:creationId xmlns:p14="http://schemas.microsoft.com/office/powerpoint/2010/main" val="20524117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2026-09-26T10:29:36.4460000Z</dcterms:created>
  <dcterms:modified xsi:type="dcterms:W3CDTF">2026-09-26T10:29:36.4460000Z</dcterms:modified>
</coreProperties>
</file>